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Speaker: Bridget Phillips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-Brief history of Doral Academy of Nevaa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-Key Practice is “Academica Engagement”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-Prior to opening: “Pay for Performance” and evaluation system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-Use of data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Speaker: Danielle Marshall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-Supervision system: very extensive, teacher portfolios, teacher creted specialist achievement rubrics, administrative evaluation, same level of rigor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-All created in a collaborative manner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Speaker: Curriculum Coaches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-Use of data to drive instruction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-Data Wall / JAM’N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-Enrichment/Efficacy/RTI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-Student led conferences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5/14 Speakers</a:t>
            </a:r>
            <a:r>
              <a:rPr lang="en"/>
              <a:t>:</a:t>
            </a:r>
            <a:r>
              <a:rPr lang="en" b="1"/>
              <a:t> Katrina 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5/25 Speakers</a:t>
            </a:r>
            <a:r>
              <a:rPr lang="en"/>
              <a:t>:</a:t>
            </a:r>
            <a:r>
              <a:rPr lang="en" b="1"/>
              <a:t> Stephanie &amp; Kayla 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-Extensive Staff Development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-Regularly scheduled admin/coach meetings / consistent message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-Access to materials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-Grants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-Training (structures : after school work, sub days, weekends, etc.)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-Linkage to SPED - striving for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35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Doral Academy of Nevada: </a:t>
            </a:r>
            <a:endParaRPr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Academic Engagement - A True Collaborative Process </a:t>
            </a:r>
            <a:endParaRPr sz="2400"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5075" y="1487925"/>
            <a:ext cx="8520600" cy="31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1" name="Shape 61" descr="IMG_2881.JPG"/>
          <p:cNvPicPr preferRelativeResize="0"/>
          <p:nvPr/>
        </p:nvPicPr>
        <p:blipFill rotWithShape="1">
          <a:blip r:embed="rId3">
            <a:alphaModFix/>
          </a:blip>
          <a:srcRect l="12295" r="6058"/>
          <a:stretch/>
        </p:blipFill>
        <p:spPr>
          <a:xfrm>
            <a:off x="322738" y="1499174"/>
            <a:ext cx="2551785" cy="288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 descr="IMG_288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860" y="1487925"/>
            <a:ext cx="1036625" cy="138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IMG_288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2051" y="3040575"/>
            <a:ext cx="1775799" cy="13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9475" y="1570748"/>
            <a:ext cx="3762825" cy="282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5378" y="3040575"/>
            <a:ext cx="1163331" cy="18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18652" y="1347565"/>
            <a:ext cx="1036625" cy="135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Supervision System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871" y="1007243"/>
            <a:ext cx="2479025" cy="330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l="4569" r="3298"/>
          <a:stretch/>
        </p:blipFill>
        <p:spPr>
          <a:xfrm rot="-6208907">
            <a:off x="304904" y="1751040"/>
            <a:ext cx="3262142" cy="265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11765">
            <a:off x="5934520" y="1216885"/>
            <a:ext cx="2688235" cy="3584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6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Driven Instructional Practices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l="1671"/>
          <a:stretch/>
        </p:blipFill>
        <p:spPr>
          <a:xfrm>
            <a:off x="415610" y="779318"/>
            <a:ext cx="3102714" cy="423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l="1314" r="2715" b="793"/>
          <a:stretch/>
        </p:blipFill>
        <p:spPr>
          <a:xfrm>
            <a:off x="3729540" y="779319"/>
            <a:ext cx="2432270" cy="423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System-Wide Consistency 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15965" t="7885" r="14682"/>
          <a:stretch/>
        </p:blipFill>
        <p:spPr>
          <a:xfrm>
            <a:off x="0" y="1304875"/>
            <a:ext cx="3158901" cy="3146926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l="14066" t="18692" r="13835"/>
          <a:stretch/>
        </p:blipFill>
        <p:spPr>
          <a:xfrm>
            <a:off x="7060700" y="1304875"/>
            <a:ext cx="2092903" cy="3146926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l="5431" t="36223" r="927" b="7832"/>
          <a:stretch/>
        </p:blipFill>
        <p:spPr>
          <a:xfrm>
            <a:off x="3158900" y="1304875"/>
            <a:ext cx="3950675" cy="3146926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</Words>
  <Application>Microsoft Office PowerPoint</Application>
  <PresentationFormat>On-screen Show (16:9)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Average</vt:lpstr>
      <vt:lpstr>Oswald</vt:lpstr>
      <vt:lpstr>Slate</vt:lpstr>
      <vt:lpstr>Doral Academy of Nevada:  Academic Engagement - A True Collaborative Process </vt:lpstr>
      <vt:lpstr>Supervision System</vt:lpstr>
      <vt:lpstr>Data Driven Instructional Practices</vt:lpstr>
      <vt:lpstr>System-Wide Consistency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Doral Academy of Nevada:  Academic Engagement - A True Collaborative Process</dc:title>
  <dc:creator>Kayla Miller</dc:creator>
  <cp:lastModifiedBy>Kayla Miller</cp:lastModifiedBy>
  <cp:revision>4</cp:revision>
  <dcterms:modified xsi:type="dcterms:W3CDTF">2018-05-04T15:25:59Z</dcterms:modified>
</cp:coreProperties>
</file>